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7" r:id="rId2"/>
    <p:sldId id="258" r:id="rId3"/>
    <p:sldId id="262" r:id="rId4"/>
    <p:sldId id="259" r:id="rId5"/>
    <p:sldId id="265" r:id="rId6"/>
    <p:sldId id="263" r:id="rId7"/>
    <p:sldId id="267" r:id="rId8"/>
    <p:sldId id="260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36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55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2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64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17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7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747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3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05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1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0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05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1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01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27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7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68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9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1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734094"/>
            <a:ext cx="8158688" cy="1617531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KG Second Chances Solid" panose="02000000000000000000" pitchFamily="2" charset="0"/>
              </a:rPr>
              <a:t>W</a:t>
            </a:r>
            <a:r>
              <a:rPr lang="en-US" sz="9600" dirty="0" smtClean="0">
                <a:solidFill>
                  <a:srgbClr val="FFC000"/>
                </a:solidFill>
                <a:latin typeface="KG Second Chances Solid" panose="02000000000000000000" pitchFamily="2" charset="0"/>
              </a:rPr>
              <a:t>e</a:t>
            </a:r>
            <a:r>
              <a:rPr lang="en-US" sz="9600" dirty="0" smtClean="0">
                <a:solidFill>
                  <a:srgbClr val="92D050"/>
                </a:solidFill>
                <a:latin typeface="KG Second Chances Solid" panose="02000000000000000000" pitchFamily="2" charset="0"/>
              </a:rPr>
              <a:t>l</a:t>
            </a:r>
            <a:r>
              <a:rPr lang="en-US" sz="9600" dirty="0" smtClean="0">
                <a:solidFill>
                  <a:srgbClr val="00B050"/>
                </a:solidFill>
                <a:latin typeface="KG Second Chances Solid" panose="02000000000000000000" pitchFamily="2" charset="0"/>
              </a:rPr>
              <a:t>c</a:t>
            </a:r>
            <a:r>
              <a:rPr lang="en-US" sz="9600" dirty="0" smtClean="0">
                <a:solidFill>
                  <a:srgbClr val="00B0F0"/>
                </a:solidFill>
                <a:latin typeface="KG Second Chances Solid" panose="02000000000000000000" pitchFamily="2" charset="0"/>
              </a:rPr>
              <a:t>o</a:t>
            </a:r>
            <a:r>
              <a:rPr lang="en-US" sz="9600" dirty="0" smtClean="0">
                <a:solidFill>
                  <a:srgbClr val="002060"/>
                </a:solidFill>
                <a:latin typeface="KG Second Chances Solid" panose="02000000000000000000" pitchFamily="2" charset="0"/>
              </a:rPr>
              <a:t>m</a:t>
            </a:r>
            <a:r>
              <a:rPr lang="en-US" sz="9600" dirty="0" smtClean="0">
                <a:solidFill>
                  <a:srgbClr val="7030A0"/>
                </a:solidFill>
                <a:latin typeface="KG Second Chances Solid" panose="02000000000000000000" pitchFamily="2" charset="0"/>
              </a:rPr>
              <a:t>e</a:t>
            </a:r>
            <a:endParaRPr lang="en-US" sz="9600" dirty="0">
              <a:solidFill>
                <a:srgbClr val="7030A0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4496779"/>
            <a:ext cx="8158690" cy="72128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KG Lego House" panose="02000503000000020004" pitchFamily="2" charset="0"/>
              </a:rPr>
              <a:t>with Ms. </a:t>
            </a:r>
            <a:r>
              <a:rPr lang="en-US" sz="3200" dirty="0" err="1" smtClean="0">
                <a:solidFill>
                  <a:srgbClr val="002060"/>
                </a:solidFill>
                <a:latin typeface="KG Lego House" panose="02000503000000020004" pitchFamily="2" charset="0"/>
              </a:rPr>
              <a:t>Boylan</a:t>
            </a:r>
            <a:r>
              <a:rPr lang="en-US" sz="3200" dirty="0" smtClean="0">
                <a:solidFill>
                  <a:srgbClr val="002060"/>
                </a:solidFill>
                <a:latin typeface="KG Lego House" panose="02000503000000020004" pitchFamily="2" charset="0"/>
              </a:rPr>
              <a:t> and Mrs. Kurasz</a:t>
            </a:r>
            <a:endParaRPr lang="en-US" sz="3200" dirty="0">
              <a:solidFill>
                <a:srgbClr val="002060"/>
              </a:solidFill>
              <a:latin typeface="KG Lego House" panose="02000503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5067" y="2240924"/>
            <a:ext cx="815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KG Always A Good Time" panose="02000505000000020003" pitchFamily="2" charset="0"/>
              </a:rPr>
              <a:t>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5067" y="2825078"/>
            <a:ext cx="8158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KG Always A Good Time" panose="02000505000000020003" pitchFamily="2" charset="0"/>
              </a:rPr>
              <a:t>Plato Academy Tampa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5067" y="3796093"/>
            <a:ext cx="8158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KG Lego House" panose="02000503000000020004" pitchFamily="2" charset="0"/>
              </a:rPr>
              <a:t>Music &amp; Art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9" y="1010992"/>
            <a:ext cx="1859492" cy="31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951" y="1291585"/>
            <a:ext cx="2154165" cy="215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KG HAPPY" panose="02000000000000000000" pitchFamily="2" charset="0"/>
              </a:rPr>
              <a:t>Fun Facts</a:t>
            </a:r>
            <a:endParaRPr lang="en-US" sz="6600" dirty="0">
              <a:solidFill>
                <a:srgbClr val="002060"/>
              </a:solidFill>
              <a:latin typeface="KG HAPPY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KG Always A Good Time" panose="02000505000000020003" pitchFamily="2" charset="0"/>
              </a:rPr>
              <a:t>Ms. </a:t>
            </a:r>
            <a:r>
              <a:rPr lang="en-US" sz="3600" dirty="0" err="1" smtClean="0">
                <a:solidFill>
                  <a:srgbClr val="002060"/>
                </a:solidFill>
                <a:latin typeface="KG Always A Good Time" panose="02000505000000020003" pitchFamily="2" charset="0"/>
              </a:rPr>
              <a:t>Boylan</a:t>
            </a:r>
            <a:endParaRPr lang="en-US" sz="3600" dirty="0">
              <a:solidFill>
                <a:srgbClr val="002060"/>
              </a:solidFill>
              <a:latin typeface="KG Always A Good Time" panose="02000505000000020003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5020" y="3243262"/>
            <a:ext cx="3668683" cy="2632605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KG Lego House" panose="02000503000000020004" pitchFamily="2" charset="0"/>
              </a:rPr>
              <a:t>Went to Western Illinois University and the University of Tampa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KG Lego House" panose="02000503000000020004" pitchFamily="2" charset="0"/>
              </a:rPr>
              <a:t>Was an “au pair” (governess) with a French family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KG Lego House" panose="02000503000000020004" pitchFamily="2" charset="0"/>
              </a:rPr>
              <a:t>Has 5 kitties: P.K. </a:t>
            </a:r>
            <a:r>
              <a:rPr lang="en-US" sz="1400" dirty="0" err="1" smtClean="0">
                <a:solidFill>
                  <a:schemeClr val="tx1"/>
                </a:solidFill>
                <a:latin typeface="KG Lego House" panose="02000503000000020004" pitchFamily="2" charset="0"/>
              </a:rPr>
              <a:t>McWhiskers</a:t>
            </a:r>
            <a:r>
              <a:rPr lang="en-US" sz="1400" dirty="0" smtClean="0">
                <a:solidFill>
                  <a:schemeClr val="tx1"/>
                </a:solidFill>
                <a:latin typeface="KG Lego House" panose="02000503000000020004" pitchFamily="2" charset="0"/>
              </a:rPr>
              <a:t>, Itty Bitty Kitty, Callie Cat, E.T. and Tiger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KG Lego House" panose="02000503000000020004" pitchFamily="2" charset="0"/>
              </a:rPr>
              <a:t>Teaches private piano lessons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KG Lego House" panose="02000503000000020004" pitchFamily="2" charset="0"/>
              </a:rPr>
              <a:t>Loves: purple and</a:t>
            </a:r>
            <a:r>
              <a:rPr lang="en-US" sz="1400" dirty="0" smtClean="0">
                <a:solidFill>
                  <a:schemeClr val="tx1"/>
                </a:solidFill>
                <a:latin typeface="KG Lego House" panose="02000503000000020004" pitchFamily="2" charset="0"/>
              </a:rPr>
              <a:t> movies</a:t>
            </a:r>
            <a:endParaRPr lang="en-US" sz="1400" dirty="0">
              <a:solidFill>
                <a:schemeClr val="tx1"/>
              </a:solidFill>
              <a:latin typeface="KG Lego House" panose="02000503000000020004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KG Always A Good Time" panose="02000505000000020003" pitchFamily="2" charset="0"/>
              </a:rPr>
              <a:t>Mrs. Kurasz</a:t>
            </a:r>
            <a:endParaRPr lang="en-US" sz="3600" dirty="0">
              <a:solidFill>
                <a:srgbClr val="002060"/>
              </a:solidFill>
              <a:latin typeface="KG Always A Good Time" panose="02000505000000020003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3362574" cy="26326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100" dirty="0" smtClean="0">
                <a:solidFill>
                  <a:schemeClr val="tx1"/>
                </a:solidFill>
                <a:latin typeface="KG Lego House" panose="02000503000000020004" pitchFamily="2" charset="0"/>
              </a:rPr>
              <a:t>Went to the University of Central Florida</a:t>
            </a:r>
          </a:p>
          <a:p>
            <a:pPr>
              <a:lnSpc>
                <a:spcPct val="120000"/>
              </a:lnSpc>
            </a:pPr>
            <a:r>
              <a:rPr lang="en-US" sz="2100" dirty="0" smtClean="0">
                <a:solidFill>
                  <a:schemeClr val="tx1"/>
                </a:solidFill>
                <a:latin typeface="KG Lego House" panose="02000503000000020004" pitchFamily="2" charset="0"/>
              </a:rPr>
              <a:t>Worked at Disney World</a:t>
            </a:r>
          </a:p>
          <a:p>
            <a:pPr>
              <a:lnSpc>
                <a:spcPct val="120000"/>
              </a:lnSpc>
            </a:pPr>
            <a:r>
              <a:rPr lang="en-US" sz="2100" dirty="0" smtClean="0">
                <a:solidFill>
                  <a:schemeClr val="tx1"/>
                </a:solidFill>
                <a:latin typeface="KG Lego House" panose="02000503000000020004" pitchFamily="2" charset="0"/>
              </a:rPr>
              <a:t>Has a son named Stanley</a:t>
            </a:r>
          </a:p>
          <a:p>
            <a:pPr>
              <a:lnSpc>
                <a:spcPct val="120000"/>
              </a:lnSpc>
            </a:pPr>
            <a:r>
              <a:rPr lang="en-US" sz="2100" dirty="0" smtClean="0">
                <a:solidFill>
                  <a:schemeClr val="tx1"/>
                </a:solidFill>
                <a:latin typeface="KG Lego House" panose="02000503000000020004" pitchFamily="2" charset="0"/>
              </a:rPr>
              <a:t>Favorite Colors:         purple and teal</a:t>
            </a:r>
          </a:p>
          <a:p>
            <a:pPr>
              <a:lnSpc>
                <a:spcPct val="120000"/>
              </a:lnSpc>
            </a:pPr>
            <a:r>
              <a:rPr lang="en-US" sz="2100" dirty="0" smtClean="0">
                <a:solidFill>
                  <a:schemeClr val="tx1"/>
                </a:solidFill>
                <a:latin typeface="KG Lego House" panose="02000503000000020004" pitchFamily="2" charset="0"/>
              </a:rPr>
              <a:t>Love: Hello Kitty</a:t>
            </a:r>
          </a:p>
          <a:p>
            <a:endParaRPr lang="en-US" dirty="0">
              <a:solidFill>
                <a:srgbClr val="002060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440">
            <a:off x="9504609" y="3295988"/>
            <a:ext cx="1682634" cy="2238847"/>
          </a:xfrm>
          <a:prstGeom prst="rect">
            <a:avLst/>
          </a:prstGeom>
        </p:spPr>
      </p:pic>
      <p:pic>
        <p:nvPicPr>
          <p:cNvPr id="8" name="Picture 1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801" y="875111"/>
            <a:ext cx="1410888" cy="141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84" y="659024"/>
            <a:ext cx="1003523" cy="169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376">
            <a:off x="858636" y="3605953"/>
            <a:ext cx="1304428" cy="14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85980"/>
              </p:ext>
            </p:extLst>
          </p:nvPr>
        </p:nvGraphicFramePr>
        <p:xfrm>
          <a:off x="2238031" y="2240924"/>
          <a:ext cx="7521262" cy="3120440"/>
        </p:xfrm>
        <a:graphic>
          <a:graphicData uri="http://schemas.openxmlformats.org/drawingml/2006/table">
            <a:tbl>
              <a:tblPr/>
              <a:tblGrid>
                <a:gridCol w="1986565"/>
                <a:gridCol w="1844899"/>
                <a:gridCol w="1844899"/>
                <a:gridCol w="1844899"/>
              </a:tblGrid>
              <a:tr h="57287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Blank Space Sketch" panose="02000000000000000000" pitchFamily="2" charset="0"/>
                        </a:rPr>
                        <a:t>Art</a:t>
                      </a:r>
                    </a:p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Blank Space Sketch" panose="02000000000000000000" pitchFamily="2" charset="0"/>
                        </a:rPr>
                        <a:t>Tuesday</a:t>
                      </a:r>
                      <a:endParaRPr lang="en-US" sz="2000" dirty="0">
                        <a:effectLst/>
                        <a:latin typeface="KG Blank Space Sketch" panose="02000000000000000000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Blank Space Sketch" panose="02000000000000000000" pitchFamily="2" charset="0"/>
                        </a:rPr>
                        <a:t>Art</a:t>
                      </a:r>
                    </a:p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Blank Space Sketch" panose="02000000000000000000" pitchFamily="2" charset="0"/>
                        </a:rPr>
                        <a:t>Wednesday</a:t>
                      </a:r>
                      <a:endParaRPr lang="en-US" sz="2000" dirty="0">
                        <a:effectLst/>
                        <a:latin typeface="KG Blank Space Sketch" panose="02000000000000000000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Blank Space Sketch" panose="02000000000000000000" pitchFamily="2" charset="0"/>
                        </a:rPr>
                        <a:t>Music</a:t>
                      </a:r>
                    </a:p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Blank Space Sketch" panose="02000000000000000000" pitchFamily="2" charset="0"/>
                        </a:rPr>
                        <a:t>Thursday</a:t>
                      </a:r>
                      <a:endParaRPr lang="en-US" sz="2000" dirty="0">
                        <a:effectLst/>
                        <a:latin typeface="KG Blank Space Sketch" panose="02000000000000000000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Blank Space Sketch" panose="02000000000000000000" pitchFamily="2" charset="0"/>
                        </a:rPr>
                        <a:t>Music</a:t>
                      </a:r>
                    </a:p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Blank Space Sketch" panose="02000000000000000000" pitchFamily="2" charset="0"/>
                        </a:rPr>
                        <a:t>Friday</a:t>
                      </a:r>
                      <a:endParaRPr lang="en-US" sz="2000" dirty="0">
                        <a:effectLst/>
                        <a:latin typeface="KG Blank Space Sketch" panose="02000000000000000000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89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Lego House" panose="02000503000000020004" pitchFamily="2" charset="0"/>
                        </a:rPr>
                        <a:t>1 1:40-12:25</a:t>
                      </a:r>
                      <a:endParaRPr lang="en-US" sz="2000" dirty="0" smtClean="0">
                        <a:effectLst/>
                        <a:latin typeface="KG Lego House" panose="02000503000000020004" pitchFamily="2" charset="0"/>
                      </a:endParaRPr>
                    </a:p>
                    <a:p>
                      <a:pPr algn="ctr" rtl="0" fontAlgn="t"/>
                      <a:r>
                        <a:rPr lang="en-US" sz="2000" dirty="0" err="1" smtClean="0">
                          <a:effectLst/>
                          <a:latin typeface="KG Cold Coffee" panose="02000505000000020004" pitchFamily="2" charset="0"/>
                        </a:rPr>
                        <a:t>Luccelli</a:t>
                      </a:r>
                      <a:endParaRPr lang="en-US" sz="2000" dirty="0">
                        <a:effectLst/>
                        <a:latin typeface="KG Cold Coffee" panose="02000505000000020004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000" dirty="0" smtClean="0">
                        <a:effectLst/>
                        <a:latin typeface="KG Lego House" panose="02000503000000020004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Lego House" panose="02000503000000020004" pitchFamily="2" charset="0"/>
                        </a:rPr>
                        <a:t>1 1:40-12:25</a:t>
                      </a:r>
                      <a:endParaRPr lang="en-US" sz="2000" dirty="0" smtClean="0">
                        <a:effectLst/>
                        <a:latin typeface="KG Lego House" panose="02000503000000020004" pitchFamily="2" charset="0"/>
                      </a:endParaRPr>
                    </a:p>
                    <a:p>
                      <a:pPr algn="ctr" rtl="0" fontAlgn="t"/>
                      <a:r>
                        <a:rPr lang="en-US" sz="2000" dirty="0" err="1" smtClean="0">
                          <a:effectLst/>
                          <a:latin typeface="KG Cold Coffee" panose="02000505000000020004" pitchFamily="2" charset="0"/>
                        </a:rPr>
                        <a:t>Luccelli</a:t>
                      </a:r>
                      <a:endParaRPr lang="en-US" sz="2000" dirty="0">
                        <a:effectLst/>
                        <a:latin typeface="KG Cold Coffee" panose="02000505000000020004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000" dirty="0" smtClean="0">
                        <a:effectLst/>
                        <a:latin typeface="KG Lego House" panose="02000503000000020004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89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Lego House" panose="02000503000000020004" pitchFamily="2" charset="0"/>
                        </a:rPr>
                        <a:t>12:40-1:25</a:t>
                      </a:r>
                    </a:p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Cold Coffee" panose="02000505000000020004" pitchFamily="2" charset="0"/>
                        </a:rPr>
                        <a:t>Deaton</a:t>
                      </a:r>
                      <a:endParaRPr lang="en-US" sz="2000" dirty="0">
                        <a:effectLst/>
                        <a:latin typeface="KG Cold Coffee" panose="02000505000000020004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Lego House" panose="02000503000000020004" pitchFamily="2" charset="0"/>
                        </a:rPr>
                        <a:t>12:40-1:25</a:t>
                      </a:r>
                    </a:p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Second Chances Solid" panose="02000000000000000000" pitchFamily="2" charset="0"/>
                        </a:rPr>
                        <a:t>McKnight</a:t>
                      </a:r>
                      <a:endParaRPr lang="en-US" sz="2000" dirty="0"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Lego House" panose="02000503000000020004" pitchFamily="2" charset="0"/>
                        </a:rPr>
                        <a:t>12:40-1:25</a:t>
                      </a:r>
                    </a:p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Cold Coffee" panose="02000505000000020004" pitchFamily="2" charset="0"/>
                        </a:rPr>
                        <a:t>Deaton</a:t>
                      </a:r>
                      <a:endParaRPr lang="en-US" sz="2000" dirty="0">
                        <a:effectLst/>
                        <a:latin typeface="KG Cold Coffee" panose="02000505000000020004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Lego House" panose="02000503000000020004" pitchFamily="2" charset="0"/>
                        </a:rPr>
                        <a:t>12:40-1:25</a:t>
                      </a:r>
                    </a:p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Second Chances Solid" panose="02000000000000000000" pitchFamily="2" charset="0"/>
                        </a:rPr>
                        <a:t>McKnight</a:t>
                      </a:r>
                      <a:endParaRPr lang="en-US" sz="2000" dirty="0">
                        <a:effectLst/>
                        <a:latin typeface="KG Second Chances Solid" panose="02000000000000000000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89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Lego House" panose="02000503000000020004" pitchFamily="2" charset="0"/>
                        </a:rPr>
                        <a:t>1:40-2:25</a:t>
                      </a:r>
                    </a:p>
                    <a:p>
                      <a:pPr algn="ctr" rtl="0" fontAlgn="t"/>
                      <a:r>
                        <a:rPr lang="en-US" sz="2000" dirty="0" err="1" smtClean="0">
                          <a:effectLst/>
                          <a:latin typeface="KG Cold Coffee" panose="02000505000000020004" pitchFamily="2" charset="0"/>
                        </a:rPr>
                        <a:t>Chalela</a:t>
                      </a:r>
                      <a:endParaRPr lang="en-US" sz="2000" dirty="0">
                        <a:effectLst/>
                        <a:latin typeface="KG Cold Coffee" panose="02000505000000020004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Lego House" panose="02000503000000020004" pitchFamily="2" charset="0"/>
                        </a:rPr>
                        <a:t>1:40-2:25</a:t>
                      </a:r>
                    </a:p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Cold Coffee" panose="02000505000000020004" pitchFamily="2" charset="0"/>
                        </a:rPr>
                        <a:t>Sable</a:t>
                      </a:r>
                      <a:endParaRPr lang="en-US" sz="2000" dirty="0">
                        <a:effectLst/>
                        <a:latin typeface="KG Cold Coffee" panose="02000505000000020004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Lego House" panose="02000503000000020004" pitchFamily="2" charset="0"/>
                        </a:rPr>
                        <a:t>1:40-2:25</a:t>
                      </a:r>
                    </a:p>
                    <a:p>
                      <a:pPr algn="ctr" rtl="0" fontAlgn="t"/>
                      <a:r>
                        <a:rPr lang="en-US" sz="2000" dirty="0" err="1" smtClean="0">
                          <a:effectLst/>
                          <a:latin typeface="KG Cold Coffee" panose="02000505000000020004" pitchFamily="2" charset="0"/>
                        </a:rPr>
                        <a:t>Chalela</a:t>
                      </a:r>
                      <a:endParaRPr lang="en-US" sz="2000" dirty="0">
                        <a:effectLst/>
                        <a:latin typeface="KG Cold Coffee" panose="02000505000000020004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Lego House" panose="02000503000000020004" pitchFamily="2" charset="0"/>
                        </a:rPr>
                        <a:t>1:40-2:25</a:t>
                      </a:r>
                    </a:p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Cold Coffee" panose="02000505000000020004" pitchFamily="2" charset="0"/>
                        </a:rPr>
                        <a:t>Sable</a:t>
                      </a:r>
                      <a:endParaRPr lang="en-US" sz="2000" dirty="0">
                        <a:effectLst/>
                        <a:latin typeface="KG Cold Coffee" panose="02000505000000020004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89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Lego House" panose="02000503000000020004" pitchFamily="2" charset="0"/>
                        </a:rPr>
                        <a:t>2:25-3:10</a:t>
                      </a:r>
                    </a:p>
                    <a:p>
                      <a:pPr algn="ctr" rtl="0" fontAlgn="t"/>
                      <a:r>
                        <a:rPr lang="en-US" sz="2000" dirty="0" err="1" smtClean="0">
                          <a:effectLst/>
                          <a:latin typeface="KG Cold Coffee" panose="02000505000000020004" pitchFamily="2" charset="0"/>
                        </a:rPr>
                        <a:t>Rikkola</a:t>
                      </a:r>
                      <a:endParaRPr lang="en-US" sz="2000" dirty="0">
                        <a:effectLst/>
                        <a:latin typeface="KG Cold Coffee" panose="02000505000000020004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Lego House" panose="02000503000000020004" pitchFamily="2" charset="0"/>
                        </a:rPr>
                        <a:t>2:25-3:10</a:t>
                      </a:r>
                    </a:p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Cold Coffee" panose="02000505000000020004" pitchFamily="2" charset="0"/>
                        </a:rPr>
                        <a:t>Falk</a:t>
                      </a:r>
                      <a:endParaRPr lang="en-US" sz="2000" dirty="0">
                        <a:effectLst/>
                        <a:latin typeface="KG Cold Coffee" panose="02000505000000020004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Lego House" panose="02000503000000020004" pitchFamily="2" charset="0"/>
                        </a:rPr>
                        <a:t>2:25-3:10</a:t>
                      </a:r>
                    </a:p>
                    <a:p>
                      <a:pPr algn="ctr" rtl="0" fontAlgn="t"/>
                      <a:r>
                        <a:rPr lang="en-US" sz="2000" dirty="0" err="1" smtClean="0">
                          <a:effectLst/>
                          <a:latin typeface="KG Cold Coffee" panose="02000505000000020004" pitchFamily="2" charset="0"/>
                        </a:rPr>
                        <a:t>Rikkola</a:t>
                      </a:r>
                      <a:endParaRPr lang="en-US" sz="2000" dirty="0">
                        <a:effectLst/>
                        <a:latin typeface="KG Cold Coffee" panose="02000505000000020004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Lego House" panose="02000503000000020004" pitchFamily="2" charset="0"/>
                        </a:rPr>
                        <a:t>2:25-3:10</a:t>
                      </a:r>
                    </a:p>
                    <a:p>
                      <a:pPr algn="ctr" rtl="0" fontAlgn="t"/>
                      <a:r>
                        <a:rPr lang="en-US" sz="2000" dirty="0" smtClean="0">
                          <a:effectLst/>
                          <a:latin typeface="KG Cold Coffee" panose="02000505000000020004" pitchFamily="2" charset="0"/>
                        </a:rPr>
                        <a:t>Falk</a:t>
                      </a:r>
                      <a:endParaRPr lang="en-US" sz="2000" dirty="0">
                        <a:effectLst/>
                        <a:latin typeface="KG Cold Coffee" panose="02000505000000020004" pitchFamily="2" charset="0"/>
                      </a:endParaRPr>
                    </a:p>
                  </a:txBody>
                  <a:tcPr marL="10866" marR="10866" marT="7244" marB="72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02276" y="1087055"/>
            <a:ext cx="11204620" cy="13038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rgbClr val="002060"/>
                </a:solidFill>
                <a:latin typeface="KG HAPPY" panose="02000000000000000000" pitchFamily="2" charset="0"/>
              </a:rPr>
              <a:t>Art and Music Schedule</a:t>
            </a:r>
            <a:endParaRPr lang="en-US" sz="4000" dirty="0">
              <a:solidFill>
                <a:srgbClr val="002060"/>
              </a:solidFill>
              <a:latin typeface="KG HAPPY" panose="02000000000000000000" pitchFamily="2" charset="0"/>
            </a:endParaRPr>
          </a:p>
        </p:txBody>
      </p:sp>
      <p:pic>
        <p:nvPicPr>
          <p:cNvPr id="4" name="Picture 1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43" y="698798"/>
            <a:ext cx="1410888" cy="141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580" y="698798"/>
            <a:ext cx="1003523" cy="169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5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00" y="610738"/>
            <a:ext cx="9601196" cy="1303867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KG HAPPY" panose="02000000000000000000" pitchFamily="2" charset="0"/>
              </a:rPr>
              <a:t>Expectations</a:t>
            </a:r>
            <a:endParaRPr lang="en-US" sz="6600" dirty="0">
              <a:solidFill>
                <a:srgbClr val="002060"/>
              </a:solidFill>
              <a:latin typeface="KG HAPPY" panose="02000000000000000000" pitchFamily="2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01049" y="1876892"/>
            <a:ext cx="10389898" cy="57626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KG Always A Good Time" panose="02000505000000020003" pitchFamily="2" charset="0"/>
              </a:rPr>
              <a:t>Music and Art</a:t>
            </a:r>
            <a:endParaRPr lang="en-US" sz="3600" dirty="0">
              <a:solidFill>
                <a:srgbClr val="002060"/>
              </a:solidFill>
              <a:latin typeface="KG Always A Good Time" panose="02000505000000020003" pitchFamily="2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3289469" y="2671069"/>
            <a:ext cx="5415146" cy="2632605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KG Second Chances Solid" panose="02000000000000000000" pitchFamily="2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lways raise your hand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C000"/>
                </a:solidFill>
                <a:latin typeface="KG Second Chances Solid" panose="02000000000000000000" pitchFamily="2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emember safety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92D050"/>
                </a:solidFill>
                <a:latin typeface="KG Second Chances Solid" panose="02000000000000000000" pitchFamily="2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reat others, </a:t>
            </a:r>
            <a:r>
              <a:rPr lang="en-US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yourself,</a:t>
            </a:r>
            <a:r>
              <a:rPr lang="en-US" dirty="0">
                <a:solidFill>
                  <a:schemeClr val="tx1"/>
                </a:solidFill>
                <a:latin typeface="KG Second Chances Solid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the 	instruments and 	materials 	with respect</a:t>
            </a:r>
            <a:endParaRPr lang="en-US" dirty="0" smtClean="0">
              <a:solidFill>
                <a:schemeClr val="tx1"/>
              </a:solidFill>
              <a:latin typeface="KG Second Chances Solid" panose="02000000000000000000" pitchFamily="2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KG Second Chances Solid" panose="02000000000000000000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magine and Invent your </a:t>
            </a:r>
            <a:r>
              <a:rPr lang="en-US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own 	ideas</a:t>
            </a:r>
            <a:endParaRPr lang="en-US" dirty="0" smtClean="0">
              <a:solidFill>
                <a:schemeClr val="tx1"/>
              </a:solidFill>
              <a:latin typeface="KG Second Chances Solid" panose="02000000000000000000" pitchFamily="2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KG Second Chances Solid" panose="02000000000000000000" pitchFamily="2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tay in your seat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KG Second Chances Solid" panose="02000000000000000000" pitchFamily="2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alk quietly</a:t>
            </a:r>
            <a:endParaRPr lang="en-US" dirty="0">
              <a:solidFill>
                <a:schemeClr val="tx1"/>
              </a:solidFill>
              <a:latin typeface="KG Second Chances Solid" panose="02000000000000000000" pitchFamily="2" charset="0"/>
            </a:endParaRPr>
          </a:p>
        </p:txBody>
      </p:sp>
      <p:pic>
        <p:nvPicPr>
          <p:cNvPr id="10" name="Picture 1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807" y="781893"/>
            <a:ext cx="1410888" cy="141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0738"/>
            <a:ext cx="1003523" cy="169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8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02" y="828609"/>
            <a:ext cx="9601196" cy="1303867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KG HAPPY" panose="02000000000000000000" pitchFamily="2" charset="0"/>
              </a:rPr>
              <a:t>Wish List</a:t>
            </a:r>
            <a:endParaRPr lang="en-US" sz="6600" dirty="0">
              <a:solidFill>
                <a:srgbClr val="002060"/>
              </a:solidFill>
              <a:latin typeface="KG HAPPY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98448" y="2495925"/>
            <a:ext cx="4718304" cy="3544266"/>
          </a:xfrm>
        </p:spPr>
        <p:txBody>
          <a:bodyPr>
            <a:normAutofit fontScale="25000" lnSpcReduction="20000"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56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endParaRPr lang="en-US" sz="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81344" y="2483046"/>
            <a:ext cx="4718304" cy="3544266"/>
          </a:xfrm>
        </p:spPr>
        <p:txBody>
          <a:bodyPr>
            <a:normAutofit fontScale="25000" lnSpcReduction="20000"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Patterned or brightly colored Duct Tape! </a:t>
            </a:r>
            <a:r>
              <a:rPr lang="en-US" sz="5600" dirty="0" smtClean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(</a:t>
            </a:r>
            <a:r>
              <a:rPr lang="en-US" sz="5600" dirty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no Scotch Brand please)</a:t>
            </a:r>
            <a:endParaRPr lang="en-US" sz="56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Black Sharpies</a:t>
            </a:r>
            <a:endParaRPr lang="en-US" sz="56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Markers</a:t>
            </a:r>
            <a:endParaRPr lang="en-US" sz="56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Colored pencils</a:t>
            </a:r>
            <a:endParaRPr lang="en-US" sz="56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White poster board</a:t>
            </a:r>
            <a:endParaRPr lang="en-US" sz="56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Pink erasers</a:t>
            </a:r>
            <a:endParaRPr lang="en-US" sz="56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Oil pastels</a:t>
            </a:r>
            <a:endParaRPr lang="en-US" sz="56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Pencils </a:t>
            </a:r>
            <a:r>
              <a:rPr lang="en-US" sz="5600" dirty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(any kind)</a:t>
            </a:r>
            <a:endParaRPr lang="en-US" sz="56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Tissues</a:t>
            </a:r>
            <a:endParaRPr lang="en-US" sz="56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Baby wipes or disinfectant wipes</a:t>
            </a:r>
            <a:endParaRPr lang="en-US" sz="56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Empty clear plastic soup containers</a:t>
            </a:r>
            <a:endParaRPr lang="en-US" sz="56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Empty large yogurt containers</a:t>
            </a:r>
            <a:endParaRPr lang="en-US" sz="56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Empty plastic egg cartons</a:t>
            </a:r>
            <a:endParaRPr lang="en-US" sz="56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1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288" y="875111"/>
            <a:ext cx="1410888" cy="141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60" y="613782"/>
            <a:ext cx="1003523" cy="169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1295402" y="1937556"/>
            <a:ext cx="4718304" cy="5762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KG Always A Good Time" panose="02000505000000020003" pitchFamily="2" charset="0"/>
              </a:rPr>
              <a:t>Music</a:t>
            </a:r>
            <a:endParaRPr lang="en-US" sz="3600" dirty="0">
              <a:solidFill>
                <a:srgbClr val="002060"/>
              </a:solidFill>
              <a:latin typeface="KG Always A Good Time" panose="02000505000000020003" pitchFamily="2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180673" y="1873161"/>
            <a:ext cx="4718304" cy="5762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KG Always A Good Time" panose="02000505000000020003" pitchFamily="2" charset="0"/>
              </a:rPr>
              <a:t>Art</a:t>
            </a:r>
            <a:endParaRPr lang="en-US" sz="3600" dirty="0">
              <a:solidFill>
                <a:srgbClr val="002060"/>
              </a:solidFill>
              <a:latin typeface="KG Always A Good Time" panose="02000505000000020003" pitchFamily="2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298448" y="2483046"/>
            <a:ext cx="4718304" cy="35442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B247"/>
              </a:buClr>
              <a:buFont typeface="Symbol" panose="05050102010706020507" pitchFamily="18" charset="2"/>
              <a:buChar char=""/>
            </a:pPr>
            <a:r>
              <a:rPr lang="en-US" sz="6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Complete the “Buy-a-Key” program toward Yamaha CVP 709 </a:t>
            </a:r>
            <a:r>
              <a:rPr lang="en-US" sz="6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Clavinova</a:t>
            </a:r>
            <a:endParaRPr lang="en-US" sz="6400" dirty="0" smtClean="0">
              <a:solidFill>
                <a:prstClr val="black">
                  <a:lumMod val="85000"/>
                  <a:lumOff val="15000"/>
                </a:prstClr>
              </a:solidFill>
              <a:latin typeface="KG HAPPY Solid" panose="02000000000000000000" pitchFamily="2" charset="0"/>
              <a:ea typeface="MS Mincho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B247"/>
              </a:buClr>
              <a:buFont typeface="Arial"/>
              <a:buNone/>
            </a:pPr>
            <a:r>
              <a:rPr lang="en-US" sz="6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KG HAPPY Solid" panose="02000000000000000000" pitchFamily="2" charset="0"/>
                <a:ea typeface="MS Mincho"/>
                <a:cs typeface="Times New Roman" panose="02020603050405020304" pitchFamily="18" charset="0"/>
              </a:rPr>
              <a:t>($100 per key and an opportunity to sign the permanent keyboard chart!)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B247"/>
              </a:buClr>
              <a:buFont typeface="Arial"/>
              <a:buNone/>
            </a:pPr>
            <a:endParaRPr lang="en-US" sz="6400" dirty="0" smtClean="0">
              <a:solidFill>
                <a:prstClr val="black">
                  <a:lumMod val="85000"/>
                  <a:lumOff val="15000"/>
                </a:prstClr>
              </a:solidFill>
              <a:latin typeface="KG HAPPY Solid" panose="02000000000000000000" pitchFamily="2" charset="0"/>
              <a:ea typeface="MS Mincho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B247"/>
              </a:buClr>
              <a:buFont typeface="Symbol" panose="05050102010706020507" pitchFamily="18" charset="2"/>
              <a:buChar char=""/>
            </a:pPr>
            <a:endParaRPr lang="en-US" sz="5600" dirty="0" smtClea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buClr>
                <a:srgbClr val="D9B247"/>
              </a:buClr>
            </a:pPr>
            <a:endParaRPr lang="en-US" sz="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KG Neatly Printed" panose="02000506000000020003" pitchFamily="2" charset="0"/>
              </a:rPr>
              <a:t>Creating student art portfolios            (in the art room or at home!)</a:t>
            </a:r>
          </a:p>
          <a:p>
            <a:r>
              <a:rPr lang="en-US" dirty="0">
                <a:latin typeface="KG Neatly Printed" panose="02000506000000020003" pitchFamily="2" charset="0"/>
              </a:rPr>
              <a:t>Square 1 Art Fundraiser product delivery (on the school campus)</a:t>
            </a:r>
          </a:p>
          <a:p>
            <a:r>
              <a:rPr lang="en-US" dirty="0">
                <a:latin typeface="KG Neatly Printed" panose="02000506000000020003" pitchFamily="2" charset="0"/>
              </a:rPr>
              <a:t>Fine Arts Night preparation and station hosting at the event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295402" y="684252"/>
            <a:ext cx="9601196" cy="13038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  <a:latin typeface="KG HAPPY" panose="02000000000000000000" pitchFamily="2" charset="0"/>
              </a:rPr>
              <a:t>Volunteer Opportunities</a:t>
            </a:r>
            <a:endParaRPr lang="en-US" dirty="0">
              <a:solidFill>
                <a:srgbClr val="002060"/>
              </a:solidFill>
              <a:latin typeface="KG HAPPY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5748" y="5262256"/>
            <a:ext cx="9800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Neatly Printed" panose="02000506000000020003" pitchFamily="2" charset="0"/>
              </a:rPr>
              <a:t>All volunteers must complete the application process for </a:t>
            </a:r>
            <a:r>
              <a:rPr lang="en-US" sz="2400" dirty="0" smtClean="0">
                <a:latin typeface="KG Neatly Printed" panose="02000506000000020003" pitchFamily="2" charset="0"/>
              </a:rPr>
              <a:t>Hillsborough </a:t>
            </a:r>
            <a:r>
              <a:rPr lang="en-US" sz="2400" dirty="0" smtClean="0">
                <a:latin typeface="KG Neatly Printed" panose="02000506000000020003" pitchFamily="2" charset="0"/>
              </a:rPr>
              <a:t>County </a:t>
            </a:r>
            <a:r>
              <a:rPr lang="en-US" sz="2400" dirty="0" smtClean="0">
                <a:latin typeface="KG Neatly Printed" panose="02000506000000020003" pitchFamily="2" charset="0"/>
              </a:rPr>
              <a:t>Schools.</a:t>
            </a:r>
            <a:endParaRPr lang="en-US" sz="2400" dirty="0" smtClean="0">
              <a:latin typeface="KG Neatly Printed" panose="02000506000000020003" pitchFamily="2" charset="0"/>
            </a:endParaRPr>
          </a:p>
          <a:p>
            <a:pPr algn="ctr"/>
            <a:r>
              <a:rPr lang="en-US" sz="2400" dirty="0" smtClean="0">
                <a:latin typeface="KG Neatly Printed" panose="02000506000000020003" pitchFamily="2" charset="0"/>
              </a:rPr>
              <a:t>Contact Mrs. Kurasz or Ms. </a:t>
            </a:r>
            <a:r>
              <a:rPr lang="en-US" sz="2400" dirty="0" err="1" smtClean="0">
                <a:latin typeface="KG Neatly Printed" panose="02000506000000020003" pitchFamily="2" charset="0"/>
              </a:rPr>
              <a:t>Boylan</a:t>
            </a:r>
            <a:r>
              <a:rPr lang="en-US" sz="2400" dirty="0" smtClean="0">
                <a:latin typeface="KG Neatly Printed" panose="02000506000000020003" pitchFamily="2" charset="0"/>
              </a:rPr>
              <a:t> if you are interested in volunteering in the </a:t>
            </a:r>
            <a:r>
              <a:rPr lang="en-US" sz="2400" dirty="0" smtClean="0">
                <a:latin typeface="KG Neatly Printed" panose="02000506000000020003" pitchFamily="2" charset="0"/>
              </a:rPr>
              <a:t>music/art </a:t>
            </a:r>
            <a:r>
              <a:rPr lang="en-US" sz="2400" dirty="0" smtClean="0">
                <a:latin typeface="KG Neatly Printed" panose="02000506000000020003" pitchFamily="2" charset="0"/>
              </a:rPr>
              <a:t>room!</a:t>
            </a:r>
            <a:endParaRPr lang="en-US" sz="2400" dirty="0">
              <a:latin typeface="KG Neatly Printed" panose="02000506000000020003" pitchFamily="2" charset="0"/>
            </a:endParaRPr>
          </a:p>
        </p:txBody>
      </p:sp>
      <p:pic>
        <p:nvPicPr>
          <p:cNvPr id="8" name="Picture 1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417" y="828667"/>
            <a:ext cx="989045" cy="98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6" y="718814"/>
            <a:ext cx="702285" cy="11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1295402" y="1937556"/>
            <a:ext cx="4718304" cy="5762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KG Always A Good Time" panose="02000505000000020003" pitchFamily="2" charset="0"/>
              </a:rPr>
              <a:t>Music</a:t>
            </a:r>
            <a:endParaRPr lang="en-US" sz="3600" dirty="0">
              <a:solidFill>
                <a:srgbClr val="002060"/>
              </a:solidFill>
              <a:latin typeface="KG Always A Good Time" panose="02000505000000020003" pitchFamily="2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180673" y="1873161"/>
            <a:ext cx="4718304" cy="5762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KG Always A Good Time" panose="02000505000000020003" pitchFamily="2" charset="0"/>
              </a:rPr>
              <a:t>Art</a:t>
            </a:r>
            <a:endParaRPr lang="en-US" sz="3600" dirty="0">
              <a:solidFill>
                <a:srgbClr val="002060"/>
              </a:solidFill>
              <a:latin typeface="KG Always A Good Time" panose="02000505000000020003" pitchFamily="2" charset="0"/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>
                <a:latin typeface="KG Neatly Printed" panose="02000506000000020003" pitchFamily="2" charset="0"/>
              </a:rPr>
              <a:t>Decorations for concerts/musicals (gather items, decorate gym)</a:t>
            </a:r>
          </a:p>
          <a:p>
            <a:r>
              <a:rPr lang="en-US" sz="2100" dirty="0" smtClean="0">
                <a:latin typeface="KG Neatly Printed" panose="02000506000000020003" pitchFamily="2" charset="0"/>
              </a:rPr>
              <a:t>Props (gather or create items)</a:t>
            </a:r>
          </a:p>
          <a:p>
            <a:r>
              <a:rPr lang="en-US" sz="2100" dirty="0" smtClean="0">
                <a:latin typeface="KG Neatly Printed" panose="02000506000000020003" pitchFamily="2" charset="0"/>
              </a:rPr>
              <a:t>Set (design and produce backdrops for concerts)</a:t>
            </a:r>
          </a:p>
          <a:p>
            <a:r>
              <a:rPr lang="en-US" sz="2100" dirty="0" smtClean="0">
                <a:latin typeface="KG Neatly Printed" panose="02000506000000020003" pitchFamily="2" charset="0"/>
              </a:rPr>
              <a:t>Musicians welcome to visit as a guest performer in class!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972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7781" y="80791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 smtClean="0">
                <a:solidFill>
                  <a:srgbClr val="002060"/>
                </a:solidFill>
                <a:latin typeface="KG HAPPY" panose="02000000000000000000" pitchFamily="2" charset="0"/>
              </a:rPr>
              <a:t>Clubs</a:t>
            </a:r>
            <a:endParaRPr lang="en-US" sz="6000" dirty="0">
              <a:solidFill>
                <a:srgbClr val="002060"/>
              </a:solidFill>
              <a:latin typeface="KG HAPPY" panose="02000000000000000000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298448" y="2560320"/>
            <a:ext cx="4718304" cy="33101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181344" y="2560320"/>
            <a:ext cx="4718304" cy="331012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latin typeface="KG Neatly Printed" panose="02000506000000020003" pitchFamily="2" charset="0"/>
              </a:rPr>
              <a:t>After School Art Club will explore various art mediums, such as, painting, drawing, and collage. Participants will learn about master artists, unconventional artists, and create artworks using learned techniques.</a:t>
            </a:r>
            <a:endParaRPr lang="en-US" sz="2800" dirty="0">
              <a:latin typeface="KG Neatly Printed" panose="02000506000000020003" pitchFamily="2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KG Neatly Printed" panose="02000506000000020003" pitchFamily="2" charset="0"/>
              </a:rPr>
              <a:t>More information coming soon!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95402" y="1937556"/>
            <a:ext cx="4718304" cy="5762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KG Always A Good Time" panose="02000505000000020003" pitchFamily="2" charset="0"/>
              </a:rPr>
              <a:t>Music</a:t>
            </a:r>
            <a:endParaRPr lang="en-US" sz="3600" dirty="0">
              <a:solidFill>
                <a:srgbClr val="002060"/>
              </a:solidFill>
              <a:latin typeface="KG Always A Good Time" panose="02000505000000020003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180673" y="1873161"/>
            <a:ext cx="4718304" cy="5762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KG Always A Good Time" panose="02000505000000020003" pitchFamily="2" charset="0"/>
              </a:rPr>
              <a:t>Art</a:t>
            </a:r>
            <a:endParaRPr lang="en-US" sz="3600" dirty="0">
              <a:solidFill>
                <a:srgbClr val="002060"/>
              </a:solidFill>
              <a:latin typeface="KG Always A Good Time" panose="02000505000000020003" pitchFamily="2" charset="0"/>
            </a:endParaRPr>
          </a:p>
        </p:txBody>
      </p:sp>
      <p:pic>
        <p:nvPicPr>
          <p:cNvPr id="8" name="Picture 1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64" y="901910"/>
            <a:ext cx="1410888" cy="141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2927">
            <a:off x="1569558" y="767066"/>
            <a:ext cx="964888" cy="162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380744" y="2560320"/>
            <a:ext cx="4718304" cy="331012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KG Neatly Printed" panose="02000506000000020003" pitchFamily="2" charset="0"/>
              </a:rPr>
              <a:t>Music Club will focus on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KG Neatly Printed" panose="02000506000000020003" pitchFamily="2" charset="0"/>
              </a:rPr>
              <a:t> small </a:t>
            </a:r>
            <a:r>
              <a:rPr lang="en-US" sz="3200" dirty="0">
                <a:latin typeface="KG Neatly Printed" panose="02000506000000020003" pitchFamily="2" charset="0"/>
              </a:rPr>
              <a:t>group keyboard </a:t>
            </a:r>
            <a:r>
              <a:rPr lang="en-US" sz="3200" dirty="0" smtClean="0">
                <a:latin typeface="KG Neatly Printed" panose="02000506000000020003" pitchFamily="2" charset="0"/>
              </a:rPr>
              <a:t>instruction, beginning </a:t>
            </a:r>
            <a:r>
              <a:rPr lang="en-US" sz="3200" dirty="0">
                <a:latin typeface="KG Neatly Printed" panose="02000506000000020003" pitchFamily="2" charset="0"/>
              </a:rPr>
              <a:t>techniques, </a:t>
            </a:r>
            <a:endParaRPr lang="en-US" sz="3200" dirty="0" smtClean="0">
              <a:latin typeface="KG Neatly Printed" panose="02000506000000020003" pitchFamily="2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KG Neatly Printed" panose="02000506000000020003" pitchFamily="2" charset="0"/>
              </a:rPr>
              <a:t>note </a:t>
            </a:r>
            <a:r>
              <a:rPr lang="en-US" sz="3200" dirty="0">
                <a:latin typeface="KG Neatly Printed" panose="02000506000000020003" pitchFamily="2" charset="0"/>
              </a:rPr>
              <a:t>reading, </a:t>
            </a:r>
            <a:endParaRPr lang="en-US" sz="3200" dirty="0" smtClean="0">
              <a:latin typeface="KG Neatly Printed" panose="02000506000000020003" pitchFamily="2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KG Neatly Printed" panose="02000506000000020003" pitchFamily="2" charset="0"/>
              </a:rPr>
              <a:t>and </a:t>
            </a:r>
            <a:r>
              <a:rPr lang="en-US" sz="3200" dirty="0">
                <a:latin typeface="KG Neatly Printed" panose="02000506000000020003" pitchFamily="2" charset="0"/>
              </a:rPr>
              <a:t>musical terms</a:t>
            </a:r>
            <a:r>
              <a:rPr lang="en-US" sz="3200" dirty="0" smtClean="0">
                <a:latin typeface="KG Neatly Printed" panose="02000506000000020003" pitchFamily="2" charset="0"/>
              </a:rPr>
              <a:t>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KG Neatly Printed" panose="02000506000000020003" pitchFamily="2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KG Neatly Printed" panose="02000506000000020003" pitchFamily="2" charset="0"/>
              </a:rPr>
              <a:t>More information coming soon!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KG Neatly Printed" panose="02000506000000020003" pitchFamily="2" charset="0"/>
              </a:rPr>
              <a:t> </a:t>
            </a:r>
            <a:endParaRPr lang="en-US" sz="3200" dirty="0"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913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KG HAPPY" panose="02000000000000000000" pitchFamily="2" charset="0"/>
              </a:rPr>
              <a:t>Art Fundraiser</a:t>
            </a:r>
            <a:endParaRPr lang="en-US" sz="6600" dirty="0">
              <a:solidFill>
                <a:srgbClr val="002060"/>
              </a:solidFill>
              <a:latin typeface="KG HAPPY" panose="02000000000000000000" pitchFamily="2" charset="0"/>
            </a:endParaRPr>
          </a:p>
        </p:txBody>
      </p:sp>
      <p:pic>
        <p:nvPicPr>
          <p:cNvPr id="2050" name="Picture 2" descr="Image result for square 1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06" y="2073499"/>
            <a:ext cx="4925094" cy="12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quare 1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15" y="3230736"/>
            <a:ext cx="34194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ertical Scroll 6"/>
          <p:cNvSpPr/>
          <p:nvPr/>
        </p:nvSpPr>
        <p:spPr>
          <a:xfrm>
            <a:off x="6549511" y="2202287"/>
            <a:ext cx="4204348" cy="308343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02812" y="2695039"/>
            <a:ext cx="29492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>
                <a:latin typeface="KG Lego House" panose="02000503000000020004" pitchFamily="2" charset="0"/>
              </a:rPr>
              <a:t>Important Dates:</a:t>
            </a:r>
          </a:p>
          <a:p>
            <a:pPr algn="ctr"/>
            <a:endParaRPr lang="en-US" sz="2200" dirty="0">
              <a:latin typeface="KG Lego House" panose="02000503000000020004" pitchFamily="2" charset="0"/>
            </a:endParaRPr>
          </a:p>
          <a:p>
            <a:pPr algn="ctr"/>
            <a:r>
              <a:rPr lang="en-US" sz="2200" dirty="0" smtClean="0">
                <a:latin typeface="KG Lego House" panose="02000503000000020004" pitchFamily="2" charset="0"/>
              </a:rPr>
              <a:t>ORDERS DUE: </a:t>
            </a:r>
          </a:p>
          <a:p>
            <a:pPr algn="ctr"/>
            <a:r>
              <a:rPr lang="en-US" sz="2200" dirty="0" smtClean="0">
                <a:latin typeface="KG Lego House" panose="02000503000000020004" pitchFamily="2" charset="0"/>
              </a:rPr>
              <a:t>October </a:t>
            </a:r>
            <a:r>
              <a:rPr lang="en-US" sz="2200" dirty="0" smtClean="0">
                <a:latin typeface="KG Lego House" panose="02000503000000020004" pitchFamily="2" charset="0"/>
              </a:rPr>
              <a:t>30</a:t>
            </a:r>
            <a:r>
              <a:rPr lang="en-US" sz="2200" baseline="30000" dirty="0" smtClean="0">
                <a:latin typeface="KG Lego House" panose="02000503000000020004" pitchFamily="2" charset="0"/>
              </a:rPr>
              <a:t>th</a:t>
            </a:r>
            <a:r>
              <a:rPr lang="en-US" sz="2200" dirty="0" smtClean="0">
                <a:latin typeface="KG Lego House" panose="02000503000000020004" pitchFamily="2" charset="0"/>
              </a:rPr>
              <a:t> </a:t>
            </a:r>
            <a:endParaRPr lang="en-US" sz="2200" dirty="0" smtClean="0">
              <a:latin typeface="KG Lego House" panose="02000503000000020004" pitchFamily="2" charset="0"/>
            </a:endParaRPr>
          </a:p>
          <a:p>
            <a:pPr algn="ctr"/>
            <a:endParaRPr lang="en-US" sz="2200" dirty="0">
              <a:latin typeface="KG Lego House" panose="02000503000000020004" pitchFamily="2" charset="0"/>
            </a:endParaRPr>
          </a:p>
          <a:p>
            <a:pPr algn="ctr"/>
            <a:r>
              <a:rPr lang="en-US" sz="2200" dirty="0" smtClean="0">
                <a:latin typeface="KG Lego House" panose="02000503000000020004" pitchFamily="2" charset="0"/>
              </a:rPr>
              <a:t>ORDERS ARRIVE: </a:t>
            </a:r>
          </a:p>
          <a:p>
            <a:pPr algn="ctr"/>
            <a:r>
              <a:rPr lang="en-US" sz="2200" dirty="0" smtClean="0">
                <a:latin typeface="KG Lego House" panose="02000503000000020004" pitchFamily="2" charset="0"/>
              </a:rPr>
              <a:t>November 16</a:t>
            </a:r>
            <a:r>
              <a:rPr lang="en-US" sz="2200" baseline="30000" dirty="0" smtClean="0">
                <a:latin typeface="KG Lego House" panose="02000503000000020004" pitchFamily="2" charset="0"/>
              </a:rPr>
              <a:t>th</a:t>
            </a:r>
            <a:r>
              <a:rPr lang="en-US" sz="2200" dirty="0" smtClean="0">
                <a:latin typeface="KG Lego House" panose="02000503000000020004" pitchFamily="2" charset="0"/>
              </a:rPr>
              <a:t> </a:t>
            </a:r>
            <a:endParaRPr lang="en-US" sz="2200" dirty="0">
              <a:latin typeface="KG Lego Hous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98" y="894144"/>
            <a:ext cx="2482580" cy="18619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87" y="3973763"/>
            <a:ext cx="2324017" cy="1750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8" y="3417414"/>
            <a:ext cx="2434108" cy="24341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23" y="3958367"/>
            <a:ext cx="1969893" cy="19259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58" y="756451"/>
            <a:ext cx="2022883" cy="19562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6856" y="1520738"/>
            <a:ext cx="1420088" cy="25246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87" y="2460538"/>
            <a:ext cx="2041644" cy="15848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16" y="2627436"/>
            <a:ext cx="2030687" cy="20306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24" y="756451"/>
            <a:ext cx="2184042" cy="21840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673" y="843113"/>
            <a:ext cx="1912513" cy="1912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293" y="4529933"/>
            <a:ext cx="2033860" cy="153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468</TotalTime>
  <Words>431</Words>
  <Application>Microsoft Office PowerPoint</Application>
  <PresentationFormat>Widescreen</PresentationFormat>
  <Paragraphs>114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Cambria</vt:lpstr>
      <vt:lpstr>Garamond</vt:lpstr>
      <vt:lpstr>KG Always A Good Time</vt:lpstr>
      <vt:lpstr>KG Blank Space Sketch</vt:lpstr>
      <vt:lpstr>KG Cold Coffee</vt:lpstr>
      <vt:lpstr>KG HAPPY</vt:lpstr>
      <vt:lpstr>KG HAPPY Solid</vt:lpstr>
      <vt:lpstr>KG Lego House</vt:lpstr>
      <vt:lpstr>KG Neatly Printed</vt:lpstr>
      <vt:lpstr>KG Second Chances Solid</vt:lpstr>
      <vt:lpstr>MS Mincho</vt:lpstr>
      <vt:lpstr>Symbol</vt:lpstr>
      <vt:lpstr>Times New Roman</vt:lpstr>
      <vt:lpstr>Organic</vt:lpstr>
      <vt:lpstr>Welcome</vt:lpstr>
      <vt:lpstr>Fun Facts</vt:lpstr>
      <vt:lpstr>PowerPoint Presentation</vt:lpstr>
      <vt:lpstr>Expectations</vt:lpstr>
      <vt:lpstr>Wish List</vt:lpstr>
      <vt:lpstr>Volunteer Opportunities</vt:lpstr>
      <vt:lpstr>Clubs</vt:lpstr>
      <vt:lpstr>Art Fundraiser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Kurasz</dc:creator>
  <cp:lastModifiedBy>Michelle Kurasz</cp:lastModifiedBy>
  <cp:revision>42</cp:revision>
  <dcterms:created xsi:type="dcterms:W3CDTF">2018-08-06T15:04:38Z</dcterms:created>
  <dcterms:modified xsi:type="dcterms:W3CDTF">2018-08-08T15:22:16Z</dcterms:modified>
</cp:coreProperties>
</file>